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77" r:id="rId2"/>
    <p:sldId id="263" r:id="rId3"/>
    <p:sldId id="279" r:id="rId4"/>
    <p:sldId id="281" r:id="rId5"/>
    <p:sldId id="282" r:id="rId6"/>
    <p:sldId id="296" r:id="rId7"/>
    <p:sldId id="283" r:id="rId8"/>
    <p:sldId id="298" r:id="rId9"/>
    <p:sldId id="299" r:id="rId10"/>
    <p:sldId id="297" r:id="rId11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C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2" autoAdjust="0"/>
    <p:restoredTop sz="94620" autoAdjust="0"/>
  </p:normalViewPr>
  <p:slideViewPr>
    <p:cSldViewPr snapToGrid="0">
      <p:cViewPr varScale="1">
        <p:scale>
          <a:sx n="51" d="100"/>
          <a:sy n="51" d="100"/>
        </p:scale>
        <p:origin x="88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2D5D54-C3DF-493F-8FCD-C5FAD87B4B6C}" type="datetimeFigureOut">
              <a:rPr lang="de-DE" smtClean="0"/>
              <a:t>23.10.2020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9A768-E6A5-4E5B-BB96-6CEF8058BD9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655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00ACAC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6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rgbClr val="00ACAC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pic>
        <p:nvPicPr>
          <p:cNvPr id="22" name="Grafik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529" y="6041362"/>
            <a:ext cx="2422937" cy="64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5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086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753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001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23472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5938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42018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61698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106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490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latin typeface="Arial"/>
              </a:rPr>
              <a:t>”</a:t>
            </a:r>
            <a:endParaRPr lang="en-US" dirty="0">
              <a:solidFill>
                <a:srgbClr val="00ACAC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162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0878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rgbClr val="00ACAC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2963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rgbClr val="00ACAC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9119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6921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AA1A9-3CE3-4CFA-A32D-67C1EED0485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5216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00ACAC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00ACAC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AC">
                <a:alpha val="6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00ACA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rgbClr val="00ACAC">
                <a:alpha val="84706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44B79-0A23-4630-A687-5F1821FCC1C1}" type="datetimeFigureOut">
              <a:rPr lang="de-DE" smtClean="0"/>
              <a:t>23.10.2020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Bifos e.V.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00ACAC"/>
                </a:solidFill>
              </a:defRPr>
            </a:lvl1pPr>
          </a:lstStyle>
          <a:p>
            <a:fld id="{06EAA1A9-3CE3-4CFA-A32D-67C1EED0485E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922" y="6041362"/>
            <a:ext cx="2422937" cy="64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0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00ACAC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00ACAC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6449" y="4297443"/>
            <a:ext cx="9078685" cy="1646302"/>
          </a:xfrm>
        </p:spPr>
        <p:txBody>
          <a:bodyPr/>
          <a:lstStyle/>
          <a:p>
            <a:pPr algn="ctr"/>
            <a:br>
              <a:rPr lang="de-DE" dirty="0"/>
            </a:br>
            <a:br>
              <a:rPr lang="de-DE" dirty="0"/>
            </a:br>
            <a:r>
              <a:rPr lang="de-DE" dirty="0"/>
              <a:t>Workshop</a:t>
            </a:r>
            <a:br>
              <a:rPr lang="de-DE" dirty="0"/>
            </a:br>
            <a:r>
              <a:rPr lang="de-DE" dirty="0"/>
              <a:t>Selbstbestimmt mitforschen– </a:t>
            </a:r>
            <a:br>
              <a:rPr lang="de-DE" dirty="0"/>
            </a:br>
            <a:r>
              <a:rPr lang="de-DE" dirty="0"/>
              <a:t>wie kann das funktionieren? </a:t>
            </a:r>
            <a:br>
              <a:rPr lang="de-DE" dirty="0"/>
            </a:br>
            <a:br>
              <a:rPr lang="de-DE" dirty="0"/>
            </a:br>
            <a:r>
              <a:rPr lang="de-DE" dirty="0"/>
              <a:t>29. September 2020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9919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5056" y="444483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1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675266" y="1841242"/>
            <a:ext cx="906872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dirty="0"/>
              <a:t>10:30 Uhr	Begrüßung und kurze Vorstellungsrunde</a:t>
            </a:r>
          </a:p>
          <a:p>
            <a:r>
              <a:rPr lang="de-DE" sz="2800" dirty="0"/>
              <a:t>		</a:t>
            </a:r>
          </a:p>
          <a:p>
            <a:endParaRPr lang="de-DE" sz="2800" dirty="0"/>
          </a:p>
          <a:p>
            <a:r>
              <a:rPr lang="de-DE" sz="2800" dirty="0"/>
              <a:t>10:45 Uhr	Gleichberechtigte Forschung braucht ein 		Umdenken</a:t>
            </a:r>
          </a:p>
          <a:p>
            <a:r>
              <a:rPr lang="de-DE" sz="2800" dirty="0"/>
              <a:t>		Referentin: Dr. Viktoria Nicole </a:t>
            </a:r>
            <a:r>
              <a:rPr lang="de-DE" sz="2800" dirty="0" err="1"/>
              <a:t>Przytulla</a:t>
            </a:r>
            <a:endParaRPr lang="de-DE" sz="2800" dirty="0"/>
          </a:p>
          <a:p>
            <a:endParaRPr lang="de-DE" sz="2800" dirty="0"/>
          </a:p>
          <a:p>
            <a:endParaRPr lang="de-DE" sz="2800" dirty="0"/>
          </a:p>
          <a:p>
            <a:r>
              <a:rPr lang="de-DE" sz="2800" dirty="0"/>
              <a:t>11:45 Uhr		</a:t>
            </a:r>
            <a:r>
              <a:rPr lang="de-DE" sz="2800" i="1" dirty="0"/>
              <a:t>Mittagspause</a:t>
            </a:r>
          </a:p>
          <a:p>
            <a:endParaRPr lang="de-DE" sz="26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8117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133" y="232053"/>
            <a:ext cx="8596668" cy="890726"/>
          </a:xfrm>
        </p:spPr>
        <p:txBody>
          <a:bodyPr>
            <a:normAutofit/>
          </a:bodyPr>
          <a:lstStyle/>
          <a:p>
            <a:pPr algn="ctr"/>
            <a:r>
              <a:rPr lang="de-DE" sz="4000" dirty="0"/>
              <a:t>Programm Teil 2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833886" y="1639967"/>
            <a:ext cx="906872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dirty="0"/>
              <a:t>12:30 Uhr	Input: Vom Problem oder der Idee zur 			Forschungsfrage</a:t>
            </a:r>
          </a:p>
          <a:p>
            <a:r>
              <a:rPr lang="de-DE" sz="2800" dirty="0"/>
              <a:t>		Referent: Dr. Katrin Grüber </a:t>
            </a:r>
          </a:p>
          <a:p>
            <a:endParaRPr lang="de-DE" sz="2800" dirty="0"/>
          </a:p>
          <a:p>
            <a:r>
              <a:rPr lang="de-DE" sz="2800" dirty="0"/>
              <a:t>13:00 Uhr	Zusammenarbeit und Diskussion in der 			Gruppe:</a:t>
            </a:r>
          </a:p>
          <a:p>
            <a:r>
              <a:rPr lang="de-DE" sz="2800" dirty="0"/>
              <a:t>		Forschungsthemen – Forschungsfragen</a:t>
            </a:r>
          </a:p>
          <a:p>
            <a:endParaRPr lang="de-DE" sz="2800" dirty="0"/>
          </a:p>
          <a:p>
            <a:r>
              <a:rPr lang="de-DE" sz="2800" dirty="0"/>
              <a:t>14:00 Uhr	Verabschiedung und Ende</a:t>
            </a:r>
          </a:p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5690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2219915"/>
            <a:ext cx="8596668" cy="890726"/>
          </a:xfrm>
        </p:spPr>
        <p:txBody>
          <a:bodyPr>
            <a:noAutofit/>
          </a:bodyPr>
          <a:lstStyle/>
          <a:p>
            <a:pPr algn="ctr"/>
            <a:r>
              <a:rPr lang="de-DE" sz="4400" dirty="0"/>
              <a:t>Das Projekt </a:t>
            </a:r>
            <a:br>
              <a:rPr lang="de-DE" sz="4400" dirty="0"/>
            </a:br>
            <a:r>
              <a:rPr lang="de-DE" sz="4400" dirty="0"/>
              <a:t>„An Wissenschaft und Forschung teilhaben“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1148191"/>
            <a:ext cx="93450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400" dirty="0"/>
          </a:p>
          <a:p>
            <a:endParaRPr lang="de-DE" sz="2400" dirty="0"/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4358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6604" y="165627"/>
            <a:ext cx="8596668" cy="1571538"/>
          </a:xfrm>
        </p:spPr>
        <p:txBody>
          <a:bodyPr>
            <a:normAutofit fontScale="90000"/>
          </a:bodyPr>
          <a:lstStyle/>
          <a:p>
            <a:r>
              <a:rPr lang="de-DE" dirty="0"/>
              <a:t>Projekt</a:t>
            </a:r>
            <a:br>
              <a:rPr lang="de-DE" dirty="0"/>
            </a:br>
            <a:r>
              <a:rPr lang="de-DE" dirty="0"/>
              <a:t>„An Wissenschaft und Forschung teilhaben –</a:t>
            </a:r>
            <a:br>
              <a:rPr lang="de-DE" dirty="0"/>
            </a:br>
            <a:r>
              <a:rPr lang="de-DE" dirty="0"/>
              <a:t>informieren, qualifizieren, beteiligen“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485647" y="2003487"/>
            <a:ext cx="893858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de-DE" sz="2600" dirty="0"/>
              <a:t>Serviceangebot für wirksame Partizipation an und in der Forschung für Menschen mit Behinderungen</a:t>
            </a:r>
          </a:p>
          <a:p>
            <a:pPr marL="457200" indent="-457200">
              <a:buFontTx/>
              <a:buChar char="-"/>
            </a:pPr>
            <a:r>
              <a:rPr lang="de-DE" sz="2600" dirty="0"/>
              <a:t>Motto: Vom Objekt der Forschung zur selbstbewussten und informierten Expert*in </a:t>
            </a:r>
            <a:r>
              <a:rPr lang="de-DE" sz="2600" dirty="0" err="1"/>
              <a:t>in</a:t>
            </a:r>
            <a:r>
              <a:rPr lang="de-DE" sz="2600" dirty="0"/>
              <a:t> eigener Sache</a:t>
            </a:r>
          </a:p>
          <a:p>
            <a:pPr marL="457200" indent="-457200">
              <a:buFontTx/>
              <a:buChar char="-"/>
            </a:pPr>
            <a:r>
              <a:rPr lang="de-DE" sz="2600" dirty="0"/>
              <a:t>durchgeführt von </a:t>
            </a:r>
            <a:r>
              <a:rPr lang="de-DE" sz="2600" dirty="0" err="1"/>
              <a:t>bifos</a:t>
            </a:r>
            <a:r>
              <a:rPr lang="de-DE" sz="2600" dirty="0"/>
              <a:t> e.V. (Bildungs- und Forschungsinstitut zum selbstbestimmten Leben Behinderter e.V., www.bifos.de)</a:t>
            </a:r>
          </a:p>
          <a:p>
            <a:pPr marL="457200" indent="-457200">
              <a:buFontTx/>
              <a:buChar char="-"/>
            </a:pPr>
            <a:r>
              <a:rPr lang="de-DE" sz="2600" dirty="0"/>
              <a:t>Mittelgeber: Bundesministerium für Arbeit und Soziales</a:t>
            </a:r>
          </a:p>
          <a:p>
            <a:pPr marL="457200" indent="-457200">
              <a:buFontTx/>
              <a:buChar char="-"/>
            </a:pPr>
            <a:r>
              <a:rPr lang="de-DE" sz="2600" dirty="0"/>
              <a:t>in Kooperation mit dem Aktionsbündnis Teilhabeforschung (https://www.teilhabeforschung.org/)</a:t>
            </a:r>
          </a:p>
          <a:p>
            <a:pPr marL="285750" indent="-285750">
              <a:buFontTx/>
              <a:buChar char="-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86031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637" y="471397"/>
            <a:ext cx="8596668" cy="1571538"/>
          </a:xfrm>
        </p:spPr>
        <p:txBody>
          <a:bodyPr>
            <a:normAutofit fontScale="90000"/>
          </a:bodyPr>
          <a:lstStyle/>
          <a:p>
            <a:r>
              <a:rPr lang="de-DE" dirty="0"/>
              <a:t>Projekt</a:t>
            </a:r>
            <a:br>
              <a:rPr lang="de-DE" dirty="0"/>
            </a:br>
            <a:r>
              <a:rPr lang="de-DE" dirty="0"/>
              <a:t>„An Wissenschaft und Forschung teilhaben –</a:t>
            </a:r>
            <a:br>
              <a:rPr lang="de-DE" dirty="0"/>
            </a:br>
            <a:r>
              <a:rPr lang="de-DE" dirty="0"/>
              <a:t>informieren, qualifizieren, beteiligen“</a:t>
            </a:r>
          </a:p>
        </p:txBody>
      </p:sp>
      <p:sp>
        <p:nvSpPr>
          <p:cNvPr id="3" name="Untertitel 2"/>
          <p:cNvSpPr txBox="1">
            <a:spLocks/>
          </p:cNvSpPr>
          <p:nvPr/>
        </p:nvSpPr>
        <p:spPr>
          <a:xfrm>
            <a:off x="544637" y="3074369"/>
            <a:ext cx="8507087" cy="283223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00ACAC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544637" y="2386746"/>
            <a:ext cx="9312428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endParaRPr lang="de-DE" sz="1000" dirty="0"/>
          </a:p>
          <a:p>
            <a:r>
              <a:rPr lang="de-DE" sz="2800" dirty="0">
                <a:solidFill>
                  <a:srgbClr val="00ACAC"/>
                </a:solidFill>
                <a:ea typeface="+mj-ea"/>
                <a:cs typeface="+mj-cs"/>
              </a:rPr>
              <a:t>Bestandteile:</a:t>
            </a:r>
            <a:endParaRPr lang="de-DE" sz="2800" dirty="0"/>
          </a:p>
          <a:p>
            <a:pPr marL="285750" indent="-285750">
              <a:buFontTx/>
              <a:buChar char="-"/>
            </a:pPr>
            <a:r>
              <a:rPr lang="de-DE" sz="2600" dirty="0"/>
              <a:t>Website </a:t>
            </a:r>
          </a:p>
          <a:p>
            <a:r>
              <a:rPr lang="de-DE" sz="2600" dirty="0"/>
              <a:t>	mit Erklärung zu Begriffen und Methoden aus der 	Forschung</a:t>
            </a:r>
          </a:p>
          <a:p>
            <a:r>
              <a:rPr lang="de-DE" sz="2600" dirty="0"/>
              <a:t>	sowie Hinweise auf partizipative Forschungsprojekte</a:t>
            </a:r>
          </a:p>
          <a:p>
            <a:pPr marL="285750" indent="-285750">
              <a:buFontTx/>
              <a:buChar char="-"/>
            </a:pPr>
            <a:r>
              <a:rPr lang="de-DE" sz="2600" dirty="0"/>
              <a:t>Handreichungen</a:t>
            </a:r>
          </a:p>
          <a:p>
            <a:pPr marL="285750" indent="-285750">
              <a:buFontTx/>
              <a:buChar char="-"/>
            </a:pPr>
            <a:r>
              <a:rPr lang="de-DE" sz="2600" dirty="0"/>
              <a:t>Vier Workshops</a:t>
            </a:r>
          </a:p>
          <a:p>
            <a:pPr marL="285750" indent="-285750">
              <a:buFontTx/>
              <a:buChar char="-"/>
            </a:pPr>
            <a:endParaRPr lang="de-DE" sz="1000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074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057" y="374709"/>
            <a:ext cx="8596668" cy="3403600"/>
          </a:xfrm>
        </p:spPr>
        <p:txBody>
          <a:bodyPr>
            <a:normAutofit/>
          </a:bodyPr>
          <a:lstStyle/>
          <a:p>
            <a:pPr algn="ctr"/>
            <a:r>
              <a:rPr lang="de-DE" sz="6600" dirty="0"/>
              <a:t>Vorstellungsrunde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345" y="3365573"/>
            <a:ext cx="8596668" cy="1570962"/>
          </a:xfrm>
        </p:spPr>
        <p:txBody>
          <a:bodyPr>
            <a:noAutofit/>
          </a:bodyPr>
          <a:lstStyle/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Name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Institution, Verein, Ort, …</a:t>
            </a:r>
          </a:p>
          <a:p>
            <a:pPr marL="285750" indent="-285750">
              <a:buFontTx/>
              <a:buChar char="-"/>
            </a:pPr>
            <a:r>
              <a:rPr lang="de-DE" sz="3200" dirty="0">
                <a:solidFill>
                  <a:schemeClr val="tx1"/>
                </a:solidFill>
              </a:rPr>
              <a:t>Welche Erwartung hat Sie heute zum Workshop gebracht?</a:t>
            </a:r>
          </a:p>
        </p:txBody>
      </p:sp>
    </p:spTree>
    <p:extLst>
      <p:ext uri="{BB962C8B-B14F-4D97-AF65-F5344CB8AC3E}">
        <p14:creationId xmlns:p14="http://schemas.microsoft.com/office/powerpoint/2010/main" val="560378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17" y="0"/>
            <a:ext cx="8596668" cy="996891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Forschungsfragen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1709" y="3860095"/>
            <a:ext cx="8887484" cy="1570962"/>
          </a:xfrm>
        </p:spPr>
        <p:txBody>
          <a:bodyPr>
            <a:noAutofit/>
          </a:bodyPr>
          <a:lstStyle/>
          <a:p>
            <a:r>
              <a:rPr lang="de-DE" sz="2800" dirty="0">
                <a:solidFill>
                  <a:schemeClr val="tx1"/>
                </a:solidFill>
              </a:rPr>
              <a:t>sind:</a:t>
            </a:r>
          </a:p>
          <a:p>
            <a:pPr marL="285750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präzise formuliert</a:t>
            </a:r>
          </a:p>
          <a:p>
            <a:pPr marL="285750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besser spezifisch und genau als allgemein, vage, zu weit gefasst</a:t>
            </a:r>
          </a:p>
          <a:p>
            <a:pPr marL="285750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Themen am besten eingrenzen: auf eine spezielle Gruppe oder Aspekt, einen Ort, einen Zeitraum, …</a:t>
            </a:r>
          </a:p>
          <a:p>
            <a:pPr marL="285750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keine geschlossen Fragen auf die einfach mit Ja oder Nein geantwortet werden kann</a:t>
            </a:r>
          </a:p>
          <a:p>
            <a:endParaRPr lang="de-DE" sz="1200" dirty="0">
              <a:solidFill>
                <a:schemeClr val="tx1"/>
              </a:solidFill>
            </a:endParaRPr>
          </a:p>
          <a:p>
            <a:r>
              <a:rPr lang="de-DE" sz="2800" dirty="0">
                <a:solidFill>
                  <a:schemeClr val="tx1"/>
                </a:solidFill>
              </a:rPr>
              <a:t>Kriterien für „gute“ Forschungsfragen: Erforschbarkeit, Spezifität, Durchführbarkeit, Relevanz, Originalität</a:t>
            </a:r>
          </a:p>
          <a:p>
            <a:pPr marL="285750" indent="-285750">
              <a:buFontTx/>
              <a:buChar char="-"/>
            </a:pPr>
            <a:endParaRPr lang="de-DE" sz="28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28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105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FE6B2-8733-41F2-B730-EF4B00C7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17" y="0"/>
            <a:ext cx="8596668" cy="996891"/>
          </a:xfrm>
        </p:spPr>
        <p:txBody>
          <a:bodyPr>
            <a:normAutofit/>
          </a:bodyPr>
          <a:lstStyle/>
          <a:p>
            <a:pPr algn="ctr"/>
            <a:r>
              <a:rPr lang="de-DE" sz="3200" dirty="0"/>
              <a:t>Forschungsfragen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07EAB4-E0C9-4741-BA2D-79831D70E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7692" y="3720134"/>
            <a:ext cx="8887484" cy="1570962"/>
          </a:xfrm>
        </p:spPr>
        <p:txBody>
          <a:bodyPr>
            <a:noAutofit/>
          </a:bodyPr>
          <a:lstStyle/>
          <a:p>
            <a:r>
              <a:rPr lang="de-DE" sz="2800" dirty="0">
                <a:solidFill>
                  <a:schemeClr val="tx1"/>
                </a:solidFill>
              </a:rPr>
              <a:t>Es gibt Forschungsfragen, die dazu beitragen, Aspekte, Probleme oder Situationen: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zu beschreiben 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zu vergleichen 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zu bewerten 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zu erklären 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vorherzusagen 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zu lösen </a:t>
            </a:r>
          </a:p>
          <a:p>
            <a:pPr marL="742950" lvl="1" indent="-285750">
              <a:buFontTx/>
              <a:buChar char="-"/>
            </a:pPr>
            <a:r>
              <a:rPr lang="de-DE" sz="2800" dirty="0">
                <a:solidFill>
                  <a:schemeClr val="tx1"/>
                </a:solidFill>
              </a:rPr>
              <a:t>zu überprüfen/</a:t>
            </a:r>
            <a:r>
              <a:rPr lang="de-DE" sz="2800">
                <a:solidFill>
                  <a:schemeClr val="tx1"/>
                </a:solidFill>
              </a:rPr>
              <a:t>zu testen. </a:t>
            </a:r>
            <a:endParaRPr lang="de-DE" sz="28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28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2800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de-DE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856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6449" y="4297443"/>
            <a:ext cx="9078685" cy="1646302"/>
          </a:xfrm>
        </p:spPr>
        <p:txBody>
          <a:bodyPr/>
          <a:lstStyle/>
          <a:p>
            <a:pPr algn="ctr"/>
            <a:br>
              <a:rPr lang="de-DE" dirty="0"/>
            </a:br>
            <a:br>
              <a:rPr lang="de-DE" dirty="0"/>
            </a:br>
            <a:r>
              <a:rPr lang="de-DE" dirty="0"/>
              <a:t>Workshop</a:t>
            </a:r>
            <a:br>
              <a:rPr lang="de-DE" dirty="0"/>
            </a:br>
            <a:r>
              <a:rPr lang="de-DE" dirty="0"/>
              <a:t>Selbstbestimmt mitforschen– </a:t>
            </a:r>
            <a:br>
              <a:rPr lang="de-DE" dirty="0"/>
            </a:br>
            <a:r>
              <a:rPr lang="de-DE" dirty="0"/>
              <a:t>wie kann das funktionieren? </a:t>
            </a:r>
            <a:br>
              <a:rPr lang="de-DE" dirty="0"/>
            </a:br>
            <a:br>
              <a:rPr lang="de-DE" dirty="0"/>
            </a:br>
            <a:r>
              <a:rPr lang="de-DE" dirty="0"/>
              <a:t>29. September 2020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3995757"/>
      </p:ext>
    </p:extLst>
  </p:cSld>
  <p:clrMapOvr>
    <a:masterClrMapping/>
  </p:clrMapOvr>
</p:sld>
</file>

<file path=ppt/theme/theme1.xml><?xml version="1.0" encoding="utf-8"?>
<a:theme xmlns:a="http://schemas.openxmlformats.org/drawingml/2006/main" name="Zeitzeugen ppt-Vorlag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3" id="{21185F9C-9C1A-4482-92E3-4C083DE7B898}" vid="{063B242A-2414-4476-93C4-5F60688C6AD2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Zeitzeugen ppt-Vorlage</Template>
  <TotalTime>0</TotalTime>
  <Words>382</Words>
  <Application>Microsoft Office PowerPoint</Application>
  <PresentationFormat>Breitbild</PresentationFormat>
  <Paragraphs>60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Zeitzeugen ppt-Vorlage</vt:lpstr>
      <vt:lpstr>  Workshop Selbstbestimmt mitforschen–  wie kann das funktionieren?   29. September 2020 </vt:lpstr>
      <vt:lpstr>Programm Teil 1</vt:lpstr>
      <vt:lpstr>Programm Teil 2</vt:lpstr>
      <vt:lpstr>Das Projekt  „An Wissenschaft und Forschung teilhaben“</vt:lpstr>
      <vt:lpstr>Projekt „An Wissenschaft und Forschung teilhaben – informieren, qualifizieren, beteiligen“</vt:lpstr>
      <vt:lpstr>Projekt „An Wissenschaft und Forschung teilhaben – informieren, qualifizieren, beteiligen“</vt:lpstr>
      <vt:lpstr>Vorstellungsrunde</vt:lpstr>
      <vt:lpstr>Forschungsfragen</vt:lpstr>
      <vt:lpstr>Forschungsfragen</vt:lpstr>
      <vt:lpstr>  Workshop Selbstbestimmt mitforschen–  wie kann das funktionieren?   29. September 2020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Standard</dc:creator>
  <cp:lastModifiedBy>Yvonne Dörschel</cp:lastModifiedBy>
  <cp:revision>69</cp:revision>
  <cp:lastPrinted>2020-09-28T18:17:52Z</cp:lastPrinted>
  <dcterms:created xsi:type="dcterms:W3CDTF">2015-03-02T11:31:29Z</dcterms:created>
  <dcterms:modified xsi:type="dcterms:W3CDTF">2020-10-23T14:14:10Z</dcterms:modified>
</cp:coreProperties>
</file>