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E15E-C98C-4A73-A204-41FA58C00ED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6C80B-0F92-4683-8363-0604F2A288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74607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E15E-C98C-4A73-A204-41FA58C00ED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6C80B-0F92-4683-8363-0604F2A288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5227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E15E-C98C-4A73-A204-41FA58C00ED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6C80B-0F92-4683-8363-0604F2A288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99579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E15E-C98C-4A73-A204-41FA58C00ED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6C80B-0F92-4683-8363-0604F2A288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17572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E15E-C98C-4A73-A204-41FA58C00ED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6C80B-0F92-4683-8363-0604F2A288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81520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E15E-C98C-4A73-A204-41FA58C00ED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6C80B-0F92-4683-8363-0604F2A288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99930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E15E-C98C-4A73-A204-41FA58C00ED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6C80B-0F92-4683-8363-0604F2A288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80477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E15E-C98C-4A73-A204-41FA58C00ED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6C80B-0F92-4683-8363-0604F2A288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85185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E15E-C98C-4A73-A204-41FA58C00ED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6C80B-0F92-4683-8363-0604F2A288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23268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E15E-C98C-4A73-A204-41FA58C00ED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6C80B-0F92-4683-8363-0604F2A288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65907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DE15E-C98C-4A73-A204-41FA58C00ED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6C80B-0F92-4683-8363-0604F2A288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02290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0DE15E-C98C-4A73-A204-41FA58C00EDD}" type="datetimeFigureOut">
              <a:rPr lang="de-DE" smtClean="0"/>
              <a:t>06.02.2020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D6C80B-0F92-4683-8363-0604F2A288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46971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Partizipation in der Forschung</a:t>
            </a:r>
            <a:br>
              <a:rPr lang="de-DE" dirty="0"/>
            </a:br>
            <a:r>
              <a:rPr lang="de-DE" dirty="0"/>
              <a:t>wie kann das gehen?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24508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sz="3600" dirty="0"/>
              <a:t>Wie können Menschen mit Behinderungen an Forschung teilhaben?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Interesse an Forschungsthemen wecken</a:t>
            </a:r>
          </a:p>
          <a:p>
            <a:r>
              <a:rPr lang="de-DE" dirty="0"/>
              <a:t>Informationen aufbereiten, die das Verständnis von Wissenschaft und Forschung ermöglichen</a:t>
            </a:r>
          </a:p>
          <a:p>
            <a:r>
              <a:rPr lang="de-DE" dirty="0"/>
              <a:t>Weg beschreiben, der von (politischen) Forderungen zu Forschungsthemen und Forschungsfragen führt</a:t>
            </a:r>
          </a:p>
        </p:txBody>
      </p:sp>
    </p:spTree>
    <p:extLst>
      <p:ext uri="{BB962C8B-B14F-4D97-AF65-F5344CB8AC3E}">
        <p14:creationId xmlns:p14="http://schemas.microsoft.com/office/powerpoint/2010/main" val="3823622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sz="3200" dirty="0"/>
              <a:t>Standards für eine umfassende Beteiligung von Vorhaben der Teilhabeforschung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Arbeitsgruppe Expert*innen in eigener Sache des  Aktionsbündnis Teilhabeforschung</a:t>
            </a:r>
          </a:p>
          <a:p>
            <a:endParaRPr lang="de-DE" dirty="0"/>
          </a:p>
          <a:p>
            <a:r>
              <a:rPr lang="de-DE" dirty="0"/>
              <a:t>Logo Aktionsbündnis</a:t>
            </a:r>
          </a:p>
          <a:p>
            <a:r>
              <a:rPr lang="de-DE" dirty="0"/>
              <a:t>2017-2019</a:t>
            </a:r>
          </a:p>
        </p:txBody>
      </p:sp>
    </p:spTree>
    <p:extLst>
      <p:ext uri="{BB962C8B-B14F-4D97-AF65-F5344CB8AC3E}">
        <p14:creationId xmlns:p14="http://schemas.microsoft.com/office/powerpoint/2010/main" val="18645299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1. Ausgangssituation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Menschen mit Behinderungen sind oft Objekte der Forschung</a:t>
            </a:r>
          </a:p>
          <a:p>
            <a:r>
              <a:rPr lang="de-DE" dirty="0"/>
              <a:t>Kaum Zugang zu wissenschaftlichen Texten und Ergebnissen</a:t>
            </a:r>
          </a:p>
          <a:p>
            <a:r>
              <a:rPr lang="de-DE" dirty="0"/>
              <a:t>Fehlende Barrierefreiheit</a:t>
            </a:r>
          </a:p>
          <a:p>
            <a:r>
              <a:rPr lang="de-DE" dirty="0"/>
              <a:t>Geringes Interesse bei Menschen mit Behinderungen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4" name="Pfeil nach rechts 3"/>
          <p:cNvSpPr/>
          <p:nvPr/>
        </p:nvSpPr>
        <p:spPr>
          <a:xfrm>
            <a:off x="1691680" y="5661248"/>
            <a:ext cx="3672408" cy="108012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593126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Änderungsbedarf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Gleiche Augenhöhe</a:t>
            </a:r>
          </a:p>
          <a:p>
            <a:r>
              <a:rPr lang="de-DE" dirty="0"/>
              <a:t>Gegenseitige Wertschätzung und Respekt</a:t>
            </a:r>
          </a:p>
          <a:p>
            <a:r>
              <a:rPr lang="de-DE" dirty="0"/>
              <a:t>Wertschätzung des Erfahrungswissens</a:t>
            </a:r>
          </a:p>
          <a:p>
            <a:r>
              <a:rPr lang="de-DE" dirty="0"/>
              <a:t>Gegenseitige Vorurteile aussprechen</a:t>
            </a:r>
          </a:p>
          <a:p>
            <a:r>
              <a:rPr lang="de-DE" dirty="0"/>
              <a:t>Entwicklung von Vertrauen</a:t>
            </a:r>
          </a:p>
          <a:p>
            <a:r>
              <a:rPr lang="de-DE" dirty="0"/>
              <a:t>Berücksichtigung des Aushandlungsprozesses</a:t>
            </a:r>
          </a:p>
          <a:p>
            <a:r>
              <a:rPr lang="de-DE" dirty="0"/>
              <a:t>Unabhängigkeit von anderen Interessen</a:t>
            </a:r>
          </a:p>
        </p:txBody>
      </p:sp>
    </p:spTree>
    <p:extLst>
      <p:ext uri="{BB962C8B-B14F-4D97-AF65-F5344CB8AC3E}">
        <p14:creationId xmlns:p14="http://schemas.microsoft.com/office/powerpoint/2010/main" val="1113819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Beteiligungsformen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de-DE" dirty="0"/>
              <a:t>Beteiligung durch transparentes Vorgehen</a:t>
            </a:r>
          </a:p>
          <a:p>
            <a:pPr marL="514350" indent="-514350">
              <a:buAutoNum type="alphaLcParenR"/>
            </a:pPr>
            <a:r>
              <a:rPr lang="de-DE" dirty="0"/>
              <a:t>Beteiligung durch durchgängige aktive Beteiligung, wenn dies verabredetet oder erforderlich ist</a:t>
            </a:r>
          </a:p>
          <a:p>
            <a:pPr marL="514350" indent="-514350">
              <a:buAutoNum type="alphaLcParenR"/>
            </a:pPr>
            <a:r>
              <a:rPr lang="de-DE" dirty="0"/>
              <a:t>Gemeinsame Forschungsarbeit im Sinne einer Zusammenarbeit</a:t>
            </a:r>
          </a:p>
          <a:p>
            <a:pPr marL="0" indent="0">
              <a:buNone/>
            </a:pPr>
            <a:r>
              <a:rPr lang="de-DE" dirty="0"/>
              <a:t>Einplanen vom mehr Zeit</a:t>
            </a:r>
          </a:p>
        </p:txBody>
      </p:sp>
    </p:spTree>
    <p:extLst>
      <p:ext uri="{BB962C8B-B14F-4D97-AF65-F5344CB8AC3E}">
        <p14:creationId xmlns:p14="http://schemas.microsoft.com/office/powerpoint/2010/main" val="34244451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Barrierefreiheit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dirty="0"/>
              <a:t>Barrierefreie Textformate</a:t>
            </a:r>
          </a:p>
          <a:p>
            <a:r>
              <a:rPr lang="de-DE" dirty="0"/>
              <a:t>Leichte Sprache</a:t>
            </a:r>
          </a:p>
          <a:p>
            <a:r>
              <a:rPr lang="de-DE" dirty="0"/>
              <a:t>Gebärdensprachdolmetschung</a:t>
            </a:r>
          </a:p>
          <a:p>
            <a:r>
              <a:rPr lang="de-DE" dirty="0"/>
              <a:t>Eine gemeinsame Sprache finden</a:t>
            </a:r>
          </a:p>
          <a:p>
            <a:r>
              <a:rPr lang="de-DE" dirty="0"/>
              <a:t>Einsatz von Moderator*innen zur Vermittlung zwischen Expert*innen in eigener Sache und Wissenschaftlicher*innen</a:t>
            </a:r>
          </a:p>
          <a:p>
            <a:r>
              <a:rPr lang="de-DE" dirty="0"/>
              <a:t>Finanzielle Ressourcen (z.B. Aufwandsentschädigung)</a:t>
            </a:r>
          </a:p>
        </p:txBody>
      </p:sp>
    </p:spTree>
    <p:extLst>
      <p:ext uri="{BB962C8B-B14F-4D97-AF65-F5344CB8AC3E}">
        <p14:creationId xmlns:p14="http://schemas.microsoft.com/office/powerpoint/2010/main" val="1083698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Zusammenarbeit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Partnerschaftliche Themenfindung als Beginn eines durchgängigen Aushandlungsprozesses</a:t>
            </a:r>
          </a:p>
          <a:p>
            <a:r>
              <a:rPr lang="de-DE" dirty="0"/>
              <a:t>Sensibilisierung der Wissenschaftler*innen</a:t>
            </a:r>
          </a:p>
          <a:p>
            <a:r>
              <a:rPr lang="de-DE" dirty="0"/>
              <a:t>Erforderlich: gegenseitiges Interesse, gemeinsame Entscheidungen, </a:t>
            </a:r>
            <a:r>
              <a:rPr lang="de-DE" dirty="0" err="1"/>
              <a:t>ergebnis</a:t>
            </a:r>
            <a:r>
              <a:rPr lang="de-DE" dirty="0"/>
              <a:t> offene Grundhaltung</a:t>
            </a:r>
          </a:p>
          <a:p>
            <a:r>
              <a:rPr lang="de-DE"/>
              <a:t>Reflexion </a:t>
            </a:r>
            <a:r>
              <a:rPr lang="de-DE" dirty="0"/>
              <a:t>von Machtverhältnissen und unterschiedlichen Rollen</a:t>
            </a:r>
          </a:p>
          <a:p>
            <a:r>
              <a:rPr lang="de-DE" dirty="0" err="1"/>
              <a:t>Empanzipationsprozesse</a:t>
            </a:r>
            <a:r>
              <a:rPr lang="de-DE" dirty="0"/>
              <a:t> zulassen</a:t>
            </a:r>
          </a:p>
        </p:txBody>
      </p:sp>
    </p:spTree>
    <p:extLst>
      <p:ext uri="{BB962C8B-B14F-4D97-AF65-F5344CB8AC3E}">
        <p14:creationId xmlns:p14="http://schemas.microsoft.com/office/powerpoint/2010/main" val="1800429078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215</Words>
  <Application>Microsoft Office PowerPoint</Application>
  <PresentationFormat>Bildschirmpräsentation (4:3)</PresentationFormat>
  <Paragraphs>41</Paragraphs>
  <Slides>8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1" baseType="lpstr">
      <vt:lpstr>Arial</vt:lpstr>
      <vt:lpstr>Calibri</vt:lpstr>
      <vt:lpstr>Larissa</vt:lpstr>
      <vt:lpstr>Partizipation in der Forschung wie kann das gehen?</vt:lpstr>
      <vt:lpstr>Wie können Menschen mit Behinderungen an Forschung teilhaben?</vt:lpstr>
      <vt:lpstr>Standards für eine umfassende Beteiligung von Vorhaben der Teilhabeforschung</vt:lpstr>
      <vt:lpstr>1. Ausgangssituation</vt:lpstr>
      <vt:lpstr>Änderungsbedarf</vt:lpstr>
      <vt:lpstr>Beteiligungsformen</vt:lpstr>
      <vt:lpstr>Barrierefreiheit</vt:lpstr>
      <vt:lpstr>Zusammenarbeit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Partizipation in der Forschung</dc:title>
  <dc:creator>Standard</dc:creator>
  <cp:lastModifiedBy>Yvonne Dörschel</cp:lastModifiedBy>
  <cp:revision>5</cp:revision>
  <dcterms:created xsi:type="dcterms:W3CDTF">2020-02-04T10:08:37Z</dcterms:created>
  <dcterms:modified xsi:type="dcterms:W3CDTF">2020-02-06T13:48:16Z</dcterms:modified>
</cp:coreProperties>
</file>